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0" autoAdjust="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DF3-4ADF-4E5A-9D2E-9A0FEF138173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ECDE-1163-46D6-882B-B0CB8C346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5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DF3-4ADF-4E5A-9D2E-9A0FEF138173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ECDE-1163-46D6-882B-B0CB8C346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81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DF3-4ADF-4E5A-9D2E-9A0FEF138173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ECDE-1163-46D6-882B-B0CB8C346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0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DF3-4ADF-4E5A-9D2E-9A0FEF138173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ECDE-1163-46D6-882B-B0CB8C346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7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DF3-4ADF-4E5A-9D2E-9A0FEF138173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ECDE-1163-46D6-882B-B0CB8C346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68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DF3-4ADF-4E5A-9D2E-9A0FEF138173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ECDE-1163-46D6-882B-B0CB8C346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23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DF3-4ADF-4E5A-9D2E-9A0FEF138173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ECDE-1163-46D6-882B-B0CB8C346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27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DF3-4ADF-4E5A-9D2E-9A0FEF138173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ECDE-1163-46D6-882B-B0CB8C346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30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DF3-4ADF-4E5A-9D2E-9A0FEF138173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ECDE-1163-46D6-882B-B0CB8C346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39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DF3-4ADF-4E5A-9D2E-9A0FEF138173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ECDE-1163-46D6-882B-B0CB8C346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4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DF3-4ADF-4E5A-9D2E-9A0FEF138173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ECDE-1163-46D6-882B-B0CB8C346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11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9DF3-4ADF-4E5A-9D2E-9A0FEF138173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ECDE-1163-46D6-882B-B0CB8C346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6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955" y="5654539"/>
            <a:ext cx="16581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65852" y="5020815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FICTION</a:t>
            </a:r>
            <a:endParaRPr lang="en-US" sz="32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858080" y="3161803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FICTION</a:t>
            </a:r>
            <a:endParaRPr lang="en-US" sz="32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340854" y="531519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FICTION</a:t>
            </a:r>
            <a:endParaRPr lang="en-US" sz="32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428035" y="4437276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FICTION</a:t>
            </a:r>
            <a:endParaRPr lang="en-US" sz="32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97318" y="3317510"/>
            <a:ext cx="16581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749064" y="5460889"/>
            <a:ext cx="16581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763787" y="3021371"/>
            <a:ext cx="16581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926444" y="543615"/>
            <a:ext cx="16581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140087" y="1599251"/>
            <a:ext cx="16581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297243" y="1251501"/>
            <a:ext cx="16581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729311" y="4786780"/>
            <a:ext cx="2317169" cy="1932826"/>
            <a:chOff x="6933953" y="6008482"/>
            <a:chExt cx="2317169" cy="1932826"/>
          </a:xfrm>
        </p:grpSpPr>
        <p:grpSp>
          <p:nvGrpSpPr>
            <p:cNvPr id="18" name="Group 17"/>
            <p:cNvGrpSpPr/>
            <p:nvPr/>
          </p:nvGrpSpPr>
          <p:grpSpPr>
            <a:xfrm>
              <a:off x="6933953" y="6008482"/>
              <a:ext cx="2317169" cy="1932826"/>
              <a:chOff x="5855231" y="331433"/>
              <a:chExt cx="2317169" cy="1932826"/>
            </a:xfrm>
          </p:grpSpPr>
          <p:pic>
            <p:nvPicPr>
              <p:cNvPr id="19" name="Picture 2" descr="http://www.psdgraphics.com/wp-content/uploads/2009/04/sticky-notes.jp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0" r="13142"/>
              <a:stretch/>
            </p:blipFill>
            <p:spPr bwMode="auto">
              <a:xfrm>
                <a:off x="5855231" y="331433"/>
                <a:ext cx="1719943" cy="1795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7596336" y="1988840"/>
                <a:ext cx="576064" cy="2754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209251" y="1844824"/>
                <a:ext cx="432048" cy="2817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7205065" y="6287055"/>
              <a:ext cx="12169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>
                  <a:latin typeface="Freestyle Script" pitchFamily="66" charset="0"/>
                </a:rPr>
                <a:t>Mountain </a:t>
              </a:r>
            </a:p>
            <a:p>
              <a:r>
                <a:rPr lang="en-GB" sz="3600" dirty="0" smtClean="0">
                  <a:latin typeface="Freestyle Script" pitchFamily="66" charset="0"/>
                </a:rPr>
                <a:t>Branch</a:t>
              </a:r>
              <a:endParaRPr lang="en-GB" sz="3600" dirty="0">
                <a:latin typeface="Freestyle Script" pitchFamily="66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763787" y="2505533"/>
            <a:ext cx="2317169" cy="1932826"/>
            <a:chOff x="5794438" y="6008482"/>
            <a:chExt cx="2317169" cy="1932826"/>
          </a:xfrm>
        </p:grpSpPr>
        <p:grpSp>
          <p:nvGrpSpPr>
            <p:cNvPr id="34" name="Group 33"/>
            <p:cNvGrpSpPr/>
            <p:nvPr/>
          </p:nvGrpSpPr>
          <p:grpSpPr>
            <a:xfrm>
              <a:off x="5794438" y="6008482"/>
              <a:ext cx="2317169" cy="1932826"/>
              <a:chOff x="5855231" y="331433"/>
              <a:chExt cx="2317169" cy="1932826"/>
            </a:xfrm>
          </p:grpSpPr>
          <p:pic>
            <p:nvPicPr>
              <p:cNvPr id="35" name="Picture 2" descr="http://www.psdgraphics.com/wp-content/uploads/2009/04/sticky-notes.jp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0" r="13142"/>
              <a:stretch/>
            </p:blipFill>
            <p:spPr bwMode="auto">
              <a:xfrm>
                <a:off x="5855231" y="331433"/>
                <a:ext cx="1719943" cy="1795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" name="Rectangle 35"/>
              <p:cNvSpPr/>
              <p:nvPr/>
            </p:nvSpPr>
            <p:spPr>
              <a:xfrm>
                <a:off x="7596336" y="1988840"/>
                <a:ext cx="576064" cy="2754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209251" y="1844824"/>
                <a:ext cx="432048" cy="2817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006845" y="6226778"/>
              <a:ext cx="121691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Freestyle Script" pitchFamily="66" charset="0"/>
                </a:rPr>
                <a:t>Sub-Aqua Branch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132085" y="1126157"/>
            <a:ext cx="2317169" cy="1932826"/>
            <a:chOff x="7870236" y="4075656"/>
            <a:chExt cx="2317169" cy="1932826"/>
          </a:xfrm>
        </p:grpSpPr>
        <p:grpSp>
          <p:nvGrpSpPr>
            <p:cNvPr id="22" name="Group 21"/>
            <p:cNvGrpSpPr/>
            <p:nvPr/>
          </p:nvGrpSpPr>
          <p:grpSpPr>
            <a:xfrm>
              <a:off x="7870236" y="4075656"/>
              <a:ext cx="2317169" cy="1932826"/>
              <a:chOff x="5855231" y="331433"/>
              <a:chExt cx="2317169" cy="1932826"/>
            </a:xfrm>
          </p:grpSpPr>
          <p:pic>
            <p:nvPicPr>
              <p:cNvPr id="23" name="Picture 2" descr="http://www.psdgraphics.com/wp-content/uploads/2009/04/sticky-notes.jp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0" r="13142"/>
              <a:stretch/>
            </p:blipFill>
            <p:spPr bwMode="auto">
              <a:xfrm>
                <a:off x="5855231" y="331433"/>
                <a:ext cx="1719943" cy="1795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" name="Rectangle 23"/>
              <p:cNvSpPr/>
              <p:nvPr/>
            </p:nvSpPr>
            <p:spPr>
              <a:xfrm>
                <a:off x="7596336" y="1988840"/>
                <a:ext cx="576064" cy="2754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209251" y="1844824"/>
                <a:ext cx="432048" cy="2817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8131971" y="4378985"/>
              <a:ext cx="12169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>
                  <a:latin typeface="Freestyle Script" pitchFamily="66" charset="0"/>
                </a:rPr>
                <a:t>Mounted Branch</a:t>
              </a:r>
              <a:endParaRPr lang="en-GB" sz="3600" dirty="0">
                <a:latin typeface="Freestyle Script" pitchFamily="66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829095" y="2783564"/>
            <a:ext cx="2317169" cy="1932826"/>
            <a:chOff x="2837055" y="6287055"/>
            <a:chExt cx="2317169" cy="1932826"/>
          </a:xfrm>
        </p:grpSpPr>
        <p:grpSp>
          <p:nvGrpSpPr>
            <p:cNvPr id="30" name="Group 29"/>
            <p:cNvGrpSpPr/>
            <p:nvPr/>
          </p:nvGrpSpPr>
          <p:grpSpPr>
            <a:xfrm>
              <a:off x="2837055" y="6287055"/>
              <a:ext cx="2317169" cy="1932826"/>
              <a:chOff x="5855231" y="331433"/>
              <a:chExt cx="2317169" cy="1932826"/>
            </a:xfrm>
          </p:grpSpPr>
          <p:pic>
            <p:nvPicPr>
              <p:cNvPr id="31" name="Picture 2" descr="http://www.psdgraphics.com/wp-content/uploads/2009/04/sticky-notes.jp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0" r="13142"/>
              <a:stretch/>
            </p:blipFill>
            <p:spPr bwMode="auto">
              <a:xfrm>
                <a:off x="5855231" y="331433"/>
                <a:ext cx="1719943" cy="1795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Rectangle 31"/>
              <p:cNvSpPr/>
              <p:nvPr/>
            </p:nvSpPr>
            <p:spPr>
              <a:xfrm>
                <a:off x="7596336" y="1988840"/>
                <a:ext cx="576064" cy="2754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209251" y="1844824"/>
                <a:ext cx="432048" cy="2817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2978684" y="6581896"/>
              <a:ext cx="12169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>
                  <a:latin typeface="Freestyle Script" pitchFamily="66" charset="0"/>
                </a:rPr>
                <a:t>Marine Division</a:t>
              </a:r>
              <a:endParaRPr lang="en-GB" sz="3600" dirty="0">
                <a:latin typeface="Freestyle Script" pitchFamily="66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865179" y="35564"/>
            <a:ext cx="2317169" cy="1932826"/>
            <a:chOff x="8279959" y="2092570"/>
            <a:chExt cx="2317169" cy="1932826"/>
          </a:xfrm>
        </p:grpSpPr>
        <p:grpSp>
          <p:nvGrpSpPr>
            <p:cNvPr id="26" name="Group 25"/>
            <p:cNvGrpSpPr/>
            <p:nvPr/>
          </p:nvGrpSpPr>
          <p:grpSpPr>
            <a:xfrm>
              <a:off x="8279959" y="2092570"/>
              <a:ext cx="2317169" cy="1932826"/>
              <a:chOff x="5855231" y="331433"/>
              <a:chExt cx="2317169" cy="1932826"/>
            </a:xfrm>
          </p:grpSpPr>
          <p:pic>
            <p:nvPicPr>
              <p:cNvPr id="27" name="Picture 2" descr="http://www.psdgraphics.com/wp-content/uploads/2009/04/sticky-notes.jp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0" r="13142"/>
              <a:stretch/>
            </p:blipFill>
            <p:spPr bwMode="auto">
              <a:xfrm>
                <a:off x="5855231" y="331433"/>
                <a:ext cx="1719943" cy="1795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Rectangle 27"/>
              <p:cNvSpPr/>
              <p:nvPr/>
            </p:nvSpPr>
            <p:spPr>
              <a:xfrm>
                <a:off x="7596336" y="1988840"/>
                <a:ext cx="576064" cy="2754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209251" y="1844824"/>
                <a:ext cx="432048" cy="2817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8504892" y="2321226"/>
              <a:ext cx="12169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>
                  <a:latin typeface="Freestyle Script" pitchFamily="66" charset="0"/>
                </a:rPr>
                <a:t>Licensing</a:t>
              </a:r>
            </a:p>
            <a:p>
              <a:r>
                <a:rPr lang="en-GB" sz="3600" dirty="0" smtClean="0">
                  <a:latin typeface="Freestyle Script" pitchFamily="66" charset="0"/>
                </a:rPr>
                <a:t>Dept</a:t>
              </a:r>
              <a:endParaRPr lang="en-GB" sz="3600" dirty="0">
                <a:latin typeface="Freestyle Script" pitchFamily="66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41444" y="5202362"/>
            <a:ext cx="2317169" cy="1932826"/>
            <a:chOff x="2982186" y="6362425"/>
            <a:chExt cx="2317169" cy="1932826"/>
          </a:xfrm>
        </p:grpSpPr>
        <p:grpSp>
          <p:nvGrpSpPr>
            <p:cNvPr id="42" name="Group 41"/>
            <p:cNvGrpSpPr/>
            <p:nvPr/>
          </p:nvGrpSpPr>
          <p:grpSpPr>
            <a:xfrm>
              <a:off x="2982186" y="6362425"/>
              <a:ext cx="2317169" cy="1932826"/>
              <a:chOff x="5855231" y="331433"/>
              <a:chExt cx="2317169" cy="1932826"/>
            </a:xfrm>
          </p:grpSpPr>
          <p:pic>
            <p:nvPicPr>
              <p:cNvPr id="43" name="Picture 2" descr="http://www.psdgraphics.com/wp-content/uploads/2009/04/sticky-notes.jp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0" r="13142"/>
              <a:stretch/>
            </p:blipFill>
            <p:spPr bwMode="auto">
              <a:xfrm>
                <a:off x="5855231" y="331433"/>
                <a:ext cx="1719943" cy="1795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4" name="Rectangle 43"/>
              <p:cNvSpPr/>
              <p:nvPr/>
            </p:nvSpPr>
            <p:spPr>
              <a:xfrm>
                <a:off x="7596336" y="1988840"/>
                <a:ext cx="576064" cy="2754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7209251" y="1844824"/>
                <a:ext cx="432048" cy="2817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3233700" y="6602153"/>
              <a:ext cx="121691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Freestyle Script" pitchFamily="66" charset="0"/>
                </a:rPr>
                <a:t>Diversity Unit</a:t>
              </a:r>
              <a:endParaRPr lang="en-GB" sz="3200" dirty="0">
                <a:latin typeface="Freestyle Script" pitchFamily="66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240554" y="764644"/>
            <a:ext cx="2317169" cy="1932826"/>
            <a:chOff x="8092537" y="20368"/>
            <a:chExt cx="2317169" cy="1932826"/>
          </a:xfrm>
        </p:grpSpPr>
        <p:grpSp>
          <p:nvGrpSpPr>
            <p:cNvPr id="38" name="Group 37"/>
            <p:cNvGrpSpPr/>
            <p:nvPr/>
          </p:nvGrpSpPr>
          <p:grpSpPr>
            <a:xfrm>
              <a:off x="8092537" y="20368"/>
              <a:ext cx="2317169" cy="1932826"/>
              <a:chOff x="5855231" y="331433"/>
              <a:chExt cx="2317169" cy="1932826"/>
            </a:xfrm>
          </p:grpSpPr>
          <p:pic>
            <p:nvPicPr>
              <p:cNvPr id="39" name="Picture 2" descr="http://www.psdgraphics.com/wp-content/uploads/2009/04/sticky-notes.jp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0" r="13142"/>
              <a:stretch/>
            </p:blipFill>
            <p:spPr bwMode="auto">
              <a:xfrm>
                <a:off x="5855231" y="331433"/>
                <a:ext cx="1719943" cy="1795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" name="Rectangle 39"/>
              <p:cNvSpPr/>
              <p:nvPr/>
            </p:nvSpPr>
            <p:spPr>
              <a:xfrm>
                <a:off x="7596336" y="1988840"/>
                <a:ext cx="576064" cy="2754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209251" y="1844824"/>
                <a:ext cx="432048" cy="2817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8344051" y="227161"/>
              <a:ext cx="12169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Freestyle Script" pitchFamily="66" charset="0"/>
                </a:rPr>
                <a:t>Professional Standards Dept</a:t>
              </a:r>
              <a:endParaRPr lang="en-GB" sz="2400" dirty="0">
                <a:latin typeface="Freestyle Script" pitchFamily="66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817609" y="4649070"/>
            <a:ext cx="2317169" cy="1932826"/>
            <a:chOff x="6232686" y="5753193"/>
            <a:chExt cx="2317169" cy="1932826"/>
          </a:xfrm>
        </p:grpSpPr>
        <p:grpSp>
          <p:nvGrpSpPr>
            <p:cNvPr id="10" name="Group 9"/>
            <p:cNvGrpSpPr/>
            <p:nvPr/>
          </p:nvGrpSpPr>
          <p:grpSpPr>
            <a:xfrm>
              <a:off x="6232686" y="5753193"/>
              <a:ext cx="2317169" cy="1932826"/>
              <a:chOff x="5855231" y="331433"/>
              <a:chExt cx="2317169" cy="1932826"/>
            </a:xfrm>
          </p:grpSpPr>
          <p:pic>
            <p:nvPicPr>
              <p:cNvPr id="11" name="Picture 2" descr="http://www.psdgraphics.com/wp-content/uploads/2009/04/sticky-notes.jp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0" r="13142"/>
              <a:stretch/>
            </p:blipFill>
            <p:spPr bwMode="auto">
              <a:xfrm>
                <a:off x="5855231" y="331433"/>
                <a:ext cx="1719943" cy="1795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7596336" y="1988840"/>
                <a:ext cx="576064" cy="2754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209251" y="1844824"/>
                <a:ext cx="432048" cy="2817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6484200" y="5813678"/>
              <a:ext cx="121691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Freestyle Script" pitchFamily="66" charset="0"/>
                </a:rPr>
                <a:t>Uniform &amp; Professional </a:t>
              </a:r>
              <a:r>
                <a:rPr lang="en-GB" sz="2400" dirty="0" smtClean="0">
                  <a:latin typeface="Freestyle Script" pitchFamily="66" charset="0"/>
                </a:rPr>
                <a:t>Appearence </a:t>
              </a:r>
              <a:r>
                <a:rPr lang="en-GB" sz="2400" dirty="0" smtClean="0">
                  <a:latin typeface="Freestyle Script" pitchFamily="66" charset="0"/>
                </a:rPr>
                <a:t>Dept</a:t>
              </a:r>
              <a:endParaRPr lang="en-GB" sz="2400" dirty="0">
                <a:latin typeface="Freestyle Script" pitchFamily="66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994946" y="2658673"/>
            <a:ext cx="2317169" cy="1932826"/>
            <a:chOff x="-1158585" y="2921274"/>
            <a:chExt cx="2317169" cy="1932826"/>
          </a:xfrm>
        </p:grpSpPr>
        <p:grpSp>
          <p:nvGrpSpPr>
            <p:cNvPr id="8" name="Group 7"/>
            <p:cNvGrpSpPr/>
            <p:nvPr/>
          </p:nvGrpSpPr>
          <p:grpSpPr>
            <a:xfrm>
              <a:off x="-1158585" y="2921274"/>
              <a:ext cx="2317169" cy="1932826"/>
              <a:chOff x="5855231" y="331433"/>
              <a:chExt cx="2317169" cy="1932826"/>
            </a:xfrm>
          </p:grpSpPr>
          <p:pic>
            <p:nvPicPr>
              <p:cNvPr id="1026" name="Picture 2" descr="http://www.psdgraphics.com/wp-content/uploads/2009/04/sticky-notes.jp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0" r="13142"/>
              <a:stretch/>
            </p:blipFill>
            <p:spPr bwMode="auto">
              <a:xfrm>
                <a:off x="5855231" y="331433"/>
                <a:ext cx="1719943" cy="1795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Rectangle 5"/>
              <p:cNvSpPr/>
              <p:nvPr/>
            </p:nvSpPr>
            <p:spPr>
              <a:xfrm>
                <a:off x="7596336" y="1988840"/>
                <a:ext cx="576064" cy="2754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209251" y="1844824"/>
                <a:ext cx="432048" cy="2817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-898052" y="3161803"/>
              <a:ext cx="121691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Freestyle Script" pitchFamily="66" charset="0"/>
                </a:rPr>
                <a:t>Animal Welfare Branch</a:t>
              </a:r>
              <a:endParaRPr lang="en-GB" sz="2800" dirty="0">
                <a:latin typeface="Freestyle Script" pitchFamily="66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556304" y="0"/>
            <a:ext cx="2317169" cy="1932826"/>
            <a:chOff x="-828600" y="1263867"/>
            <a:chExt cx="2317169" cy="1932826"/>
          </a:xfrm>
        </p:grpSpPr>
        <p:grpSp>
          <p:nvGrpSpPr>
            <p:cNvPr id="46" name="Group 45"/>
            <p:cNvGrpSpPr/>
            <p:nvPr/>
          </p:nvGrpSpPr>
          <p:grpSpPr>
            <a:xfrm>
              <a:off x="-828600" y="1263867"/>
              <a:ext cx="2317169" cy="1932826"/>
              <a:chOff x="5855231" y="331433"/>
              <a:chExt cx="2317169" cy="1932826"/>
            </a:xfrm>
          </p:grpSpPr>
          <p:pic>
            <p:nvPicPr>
              <p:cNvPr id="47" name="Picture 2" descr="http://www.psdgraphics.com/wp-content/uploads/2009/04/sticky-notes.jp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0" r="13142"/>
              <a:stretch/>
            </p:blipFill>
            <p:spPr bwMode="auto">
              <a:xfrm>
                <a:off x="5855231" y="331433"/>
                <a:ext cx="1719943" cy="1795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" name="Rectangle 47"/>
              <p:cNvSpPr/>
              <p:nvPr/>
            </p:nvSpPr>
            <p:spPr>
              <a:xfrm>
                <a:off x="7596336" y="1988840"/>
                <a:ext cx="576064" cy="2754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209251" y="1844824"/>
                <a:ext cx="432048" cy="2817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-466083" y="1513391"/>
              <a:ext cx="121691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Freestyle Script" pitchFamily="66" charset="0"/>
                </a:rPr>
                <a:t>Forestry Branch</a:t>
              </a:r>
              <a:endParaRPr lang="en-GB" sz="3200" dirty="0">
                <a:latin typeface="Freestyle Script" pitchFamily="66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601415" y="3813830"/>
            <a:ext cx="2317169" cy="1932826"/>
            <a:chOff x="-1251182" y="850738"/>
            <a:chExt cx="2317169" cy="1932826"/>
          </a:xfrm>
        </p:grpSpPr>
        <p:grpSp>
          <p:nvGrpSpPr>
            <p:cNvPr id="14" name="Group 13"/>
            <p:cNvGrpSpPr/>
            <p:nvPr/>
          </p:nvGrpSpPr>
          <p:grpSpPr>
            <a:xfrm>
              <a:off x="-1251182" y="850738"/>
              <a:ext cx="2317169" cy="1932826"/>
              <a:chOff x="5855231" y="331433"/>
              <a:chExt cx="2317169" cy="1932826"/>
            </a:xfrm>
          </p:grpSpPr>
          <p:pic>
            <p:nvPicPr>
              <p:cNvPr id="15" name="Picture 2" descr="http://www.psdgraphics.com/wp-content/uploads/2009/04/sticky-notes.jpg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0" r="13142"/>
              <a:stretch/>
            </p:blipFill>
            <p:spPr bwMode="auto">
              <a:xfrm>
                <a:off x="5855231" y="331433"/>
                <a:ext cx="1719943" cy="1795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Rectangle 15"/>
              <p:cNvSpPr/>
              <p:nvPr/>
            </p:nvSpPr>
            <p:spPr>
              <a:xfrm>
                <a:off x="7596336" y="1988840"/>
                <a:ext cx="576064" cy="2754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209251" y="1844824"/>
                <a:ext cx="432048" cy="2817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-1003926" y="1300310"/>
              <a:ext cx="12169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Freestyle Script" pitchFamily="66" charset="0"/>
                </a:rPr>
                <a:t>Multiplication Division</a:t>
              </a:r>
              <a:endParaRPr lang="en-GB" sz="2000" dirty="0">
                <a:latin typeface="Freestyle Script" pitchFamily="66" charset="0"/>
              </a:endParaRPr>
            </a:p>
          </p:txBody>
        </p:sp>
      </p:grpSp>
      <p:pic>
        <p:nvPicPr>
          <p:cNvPr id="1030" name="Picture 6" descr="http://www.hotsalsa.co.uk/pin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746" y="5668337"/>
            <a:ext cx="1391307" cy="99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http://www.hotsalsa.co.uk/pin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755" y="1571601"/>
            <a:ext cx="1391307" cy="99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/>
          <p:cNvSpPr/>
          <p:nvPr/>
        </p:nvSpPr>
        <p:spPr>
          <a:xfrm rot="20356414">
            <a:off x="-143274" y="402720"/>
            <a:ext cx="3026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Board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32" name="Picture 8" descr="http://www.officialpsds.com/images/thumbs/StiCky-NoTe-psd20331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127" y="1662202"/>
            <a:ext cx="930305" cy="93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8" descr="http://www.officialpsds.com/images/thumbs/StiCky-NoTe-psd20331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44775">
            <a:off x="2600432" y="5564190"/>
            <a:ext cx="930305" cy="93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8" descr="http://www.officialpsds.com/images/thumbs/StiCky-NoTe-psd20331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9219">
            <a:off x="2706306" y="2816273"/>
            <a:ext cx="930305" cy="93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8" descr="http://www.officialpsds.com/images/thumbs/StiCky-NoTe-psd20331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3235">
            <a:off x="3075121" y="195852"/>
            <a:ext cx="930305" cy="93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" descr="http://www.officialpsds.com/images/thumbs/StiCky-NoTe-psd20331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9505">
            <a:off x="7790529" y="4466943"/>
            <a:ext cx="930305" cy="93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3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40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Prestatyn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Gwillym Cornes</dc:creator>
  <cp:lastModifiedBy>Gwillym Cornes</cp:lastModifiedBy>
  <cp:revision>5</cp:revision>
  <dcterms:created xsi:type="dcterms:W3CDTF">2012-04-23T11:50:24Z</dcterms:created>
  <dcterms:modified xsi:type="dcterms:W3CDTF">2012-04-24T07:26:13Z</dcterms:modified>
</cp:coreProperties>
</file>